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52" d="100"/>
          <a:sy n="52" d="100"/>
        </p:scale>
        <p:origin x="231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4B206-FC57-4F2D-8266-2496B76AC024}" type="datetimeFigureOut">
              <a:rPr lang="ru-RU" smtClean="0"/>
              <a:t>чт 14.03.19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5903A-0492-4626-BEAB-8D80829D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3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14.03.19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14.03.19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14.03.19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14.03.19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676"/>
            <a:ext cx="6858000" cy="91636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23528"/>
            <a:ext cx="66693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Памятка </a:t>
            </a:r>
            <a:r>
              <a:rPr lang="ru-RU" sz="2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для </a:t>
            </a:r>
            <a:r>
              <a:rPr lang="ru-RU" sz="2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родителей </a:t>
            </a:r>
          </a:p>
          <a:p>
            <a:pPr algn="ctr"/>
            <a:r>
              <a:rPr lang="ru-RU" sz="2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«</a:t>
            </a:r>
            <a:r>
              <a:rPr lang="ru-RU" sz="2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Знакомим детей с родным краем»</a:t>
            </a:r>
          </a:p>
          <a:p>
            <a:pPr algn="ctr"/>
            <a:r>
              <a:rPr lang="ru-RU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</a:t>
            </a:r>
          </a:p>
          <a:p>
            <a:pPr algn="ctr"/>
            <a:endParaRPr lang="ru-RU" sz="600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68659" y="1129499"/>
            <a:ext cx="6120681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 Если вы хотите вырастить ребёнка достойным человеком и гражданином, не говорите дурно о стране, в которой живёте</a:t>
            </a:r>
            <a:endParaRPr kumimoji="0" lang="ru-RU" altLang="ru-RU" sz="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 Рассказывайте ребёнку об испытаниях, выпавших на долю ваших предков, из которых они вышли с честью</a:t>
            </a:r>
            <a:endParaRPr kumimoji="0" lang="ru-RU" altLang="ru-RU" sz="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 Знакомьте детей с памятными и историческими местами своего края</a:t>
            </a:r>
            <a:endParaRPr kumimoji="0" lang="ru-RU" altLang="ru-RU" sz="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 Даже если вам не хочется в выходной день отправляться в музей или на выставку, помните, что чем раньше и регулярней вы будете это делать, пока ваш ребенок ещё маленький, тем больше вероятность того, что он будет посещать культурные заведения в подростковом возрасте и юности.</a:t>
            </a:r>
            <a:endParaRPr kumimoji="0" lang="ru-RU" altLang="ru-RU" sz="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 Помните, что чем больше вы выражаете недовольство каждым прожитым днём, тем больше пессимизма, недовольства жизнью будет выражать ваш ребёнок.</a:t>
            </a:r>
            <a:endParaRPr kumimoji="0" lang="ru-RU" altLang="ru-RU" sz="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 Когда вы общаетесь со своим ребёнком, пытайтесь не только оценивать его учебные и психологические проблемы, но и позитивные моменты его жизни (кто ему помогает и поддерживает, с кем бы он хотел подружиться и почему, какие интересные моменты были на занятия в детском саду и после них)</a:t>
            </a:r>
            <a:endParaRPr kumimoji="0" lang="ru-RU" altLang="ru-RU" sz="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 Поддерживайте у ребёнка стремление показать себя с позитивной стороны, никогда не говорите ему такие слова и выражения: «Не высовывайся!», «Сиди тихо!», «Не проявляй инициативу!»</a:t>
            </a:r>
            <a:endParaRPr kumimoji="0" lang="ru-RU" altLang="ru-RU" sz="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 Смотрите с детьми передачи, кинофильмы, рассказывающие о людях, прославивших наш край, позитивно оценивайте их вклад в жизнь общества</a:t>
            </a:r>
            <a:endParaRPr kumimoji="0" lang="ru-RU" altLang="ru-RU" sz="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 Не взращивайте в своем ребенке равнодушие, оно обернется против вас самих</a:t>
            </a:r>
            <a:endParaRPr kumimoji="0" lang="ru-RU" altLang="ru-RU" sz="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 Как можно раньше откройте в своем ребенке умение проявлять позитивные эмоции, они станут вашей надеждой и опорой в старости!</a:t>
            </a:r>
            <a:endParaRPr kumimoji="0" lang="ru-RU" alt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21" descr="Шадринск"/>
          <p:cNvSpPr>
            <a:spLocks noChangeAspect="1" noChangeArrowheads="1"/>
          </p:cNvSpPr>
          <p:nvPr/>
        </p:nvSpPr>
        <p:spPr bwMode="auto">
          <a:xfrm>
            <a:off x="574675" y="1089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83" y="7156323"/>
            <a:ext cx="2025321" cy="15189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53268" y="7131142"/>
            <a:ext cx="2025321" cy="15189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23750" r="47900" b="14587"/>
          <a:stretch/>
        </p:blipFill>
        <p:spPr>
          <a:xfrm>
            <a:off x="2904963" y="7156322"/>
            <a:ext cx="1279511" cy="153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15</Words>
  <Application>Microsoft Office PowerPoint</Application>
  <PresentationFormat>Экран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205</cp:revision>
  <cp:lastPrinted>2019-03-13T14:14:10Z</cp:lastPrinted>
  <dcterms:created xsi:type="dcterms:W3CDTF">2018-02-14T15:55:51Z</dcterms:created>
  <dcterms:modified xsi:type="dcterms:W3CDTF">2019-03-14T05:10:44Z</dcterms:modified>
</cp:coreProperties>
</file>